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4" r:id="rId4"/>
    <p:sldMasterId id="2147483715" r:id="rId5"/>
    <p:sldMasterId id="2147483716" r:id="rId6"/>
    <p:sldMasterId id="2147483717" r:id="rId7"/>
    <p:sldMasterId id="2147483718" r:id="rId8"/>
    <p:sldMasterId id="214748371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</p:sldIdLst>
  <p:sldSz cy="5143500" cx="9144000"/>
  <p:notesSz cx="6858000" cy="9144000"/>
  <p:embeddedFontLst>
    <p:embeddedFont>
      <p:font typeface="Raleway"/>
      <p:regular r:id="rId27"/>
      <p:bold r:id="rId28"/>
      <p:italic r:id="rId29"/>
      <p:boldItalic r:id="rId30"/>
    </p:embeddedFont>
    <p:embeddedFont>
      <p:font typeface="Raleway ExtraBold"/>
      <p:bold r:id="rId31"/>
      <p:boldItalic r:id="rId32"/>
    </p:embeddedFont>
    <p:embeddedFont>
      <p:font typeface="Raleway Light"/>
      <p:regular r:id="rId33"/>
      <p:bold r:id="rId34"/>
      <p:italic r:id="rId35"/>
      <p:boldItalic r:id="rId36"/>
    </p:embeddedFont>
    <p:embeddedFont>
      <p:font typeface="Quattrocento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QuattrocentoSans-boldItalic.fntdata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font" Target="fonts/Raleway-bold.fntdata"/><Relationship Id="rId27" Type="http://schemas.openxmlformats.org/officeDocument/2006/relationships/font" Target="fonts/Raleway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Raleway-italic.fntdata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RalewayExtraBold-bold.fntdata"/><Relationship Id="rId30" Type="http://schemas.openxmlformats.org/officeDocument/2006/relationships/font" Target="fonts/Raleway-boldItalic.fntdata"/><Relationship Id="rId11" Type="http://schemas.openxmlformats.org/officeDocument/2006/relationships/slide" Target="slides/slide1.xml"/><Relationship Id="rId33" Type="http://schemas.openxmlformats.org/officeDocument/2006/relationships/font" Target="fonts/RalewayLight-regular.fntdata"/><Relationship Id="rId10" Type="http://schemas.openxmlformats.org/officeDocument/2006/relationships/notesMaster" Target="notesMasters/notesMaster1.xml"/><Relationship Id="rId32" Type="http://schemas.openxmlformats.org/officeDocument/2006/relationships/font" Target="fonts/RalewayExtraBold-boldItalic.fntdata"/><Relationship Id="rId13" Type="http://schemas.openxmlformats.org/officeDocument/2006/relationships/slide" Target="slides/slide3.xml"/><Relationship Id="rId35" Type="http://schemas.openxmlformats.org/officeDocument/2006/relationships/font" Target="fonts/RalewayLight-italic.fntdata"/><Relationship Id="rId12" Type="http://schemas.openxmlformats.org/officeDocument/2006/relationships/slide" Target="slides/slide2.xml"/><Relationship Id="rId34" Type="http://schemas.openxmlformats.org/officeDocument/2006/relationships/font" Target="fonts/RalewayLight-bold.fntdata"/><Relationship Id="rId15" Type="http://schemas.openxmlformats.org/officeDocument/2006/relationships/slide" Target="slides/slide5.xml"/><Relationship Id="rId37" Type="http://schemas.openxmlformats.org/officeDocument/2006/relationships/font" Target="fonts/QuattrocentoSans-regular.fntdata"/><Relationship Id="rId14" Type="http://schemas.openxmlformats.org/officeDocument/2006/relationships/slide" Target="slides/slide4.xml"/><Relationship Id="rId36" Type="http://schemas.openxmlformats.org/officeDocument/2006/relationships/font" Target="fonts/RalewayLight-boldItalic.fntdata"/><Relationship Id="rId17" Type="http://schemas.openxmlformats.org/officeDocument/2006/relationships/slide" Target="slides/slide7.xml"/><Relationship Id="rId39" Type="http://schemas.openxmlformats.org/officeDocument/2006/relationships/font" Target="fonts/QuattrocentoSans-italic.fntdata"/><Relationship Id="rId16" Type="http://schemas.openxmlformats.org/officeDocument/2006/relationships/slide" Target="slides/slide6.xml"/><Relationship Id="rId38" Type="http://schemas.openxmlformats.org/officeDocument/2006/relationships/font" Target="fonts/QuattrocentoSans-bold.fntdata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schoolmentalhealth.org/" TargetMode="External"/><Relationship Id="rId3" Type="http://schemas.openxmlformats.org/officeDocument/2006/relationships/hyperlink" Target="https://www.theshapesystem.com/" TargetMode="External"/><Relationship Id="rId4" Type="http://schemas.openxmlformats.org/officeDocument/2006/relationships/hyperlink" Target="http://www.schoolmentalhealth.org/Resources/Foundations-of-School-Mental-Health/Advancing-Comprehensive-School-Mental-Health-Systems--Guidance-from-the-Field/" TargetMode="External"/><Relationship Id="rId5" Type="http://schemas.openxmlformats.org/officeDocument/2006/relationships/hyperlink" Target="https://hopefulfutures.us/wp-content/uploads/2022/02/Final_Master_021522.pdf" TargetMode="External"/><Relationship Id="rId6" Type="http://schemas.openxmlformats.org/officeDocument/2006/relationships/hyperlink" Target="https://hopefulfutures.us/research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df006c68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df006c68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df006c68c_2_2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11df006c68c_2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df006c68c_2_2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11df006c68c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1df006c68c_2_3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g11df006c68c_2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df006c68c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df006c68c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1df006c68c_7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11df006c68c_7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df006c68c_7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g11df006c68c_7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g11df006c68c_7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1df006c68c_7_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11df006c68c_7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1df006c68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1df006c68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df006c68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1df006c68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1df006c68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1df006c68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1df006c68c_2_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g11df006c68c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LINKS for this presentation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Center for School Mental Health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http://www.schoolmentalhealth.org/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School Health Assessment and Performance Evaluation (SHAPE) System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https://www.theshapesystem.com/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 Mental Health Guidance from the Field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http://www.schoolmentalhealth.org/Resources/Foundations-of-School-Mental-Health/Advancing-Comprehensive-School-Mental-Health-Systems--Guidance-from-the-Field/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State School Mental Health Report Cards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https://hopefulfutures.us/wp-content/uploads/2022/02/Final_Master_021522.pdf</a:t>
            </a: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Hopeful Futures Polling Research and Action Center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https://hopefulfutures.us/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11df006c68c_2_8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1df006c68c_2_1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11df006c68c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df006c68c_2_1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11df006c68c_2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11df006c68c_2_18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df006c68c_2_2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1df006c68c_2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1df006c68c_2_2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11df006c68c_2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324C7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685800" y="3287213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324C73"/>
                </a:solidFill>
              </a:defRPr>
            </a:lvl1pPr>
            <a:lvl2pPr lvl="1" rtl="0">
              <a:buNone/>
              <a:defRPr>
                <a:solidFill>
                  <a:srgbClr val="324C73"/>
                </a:solidFill>
              </a:defRPr>
            </a:lvl2pPr>
            <a:lvl3pPr lvl="2" rtl="0">
              <a:buNone/>
              <a:defRPr>
                <a:solidFill>
                  <a:srgbClr val="324C73"/>
                </a:solidFill>
              </a:defRPr>
            </a:lvl3pPr>
            <a:lvl4pPr lvl="3" rtl="0">
              <a:buNone/>
              <a:defRPr>
                <a:solidFill>
                  <a:srgbClr val="324C73"/>
                </a:solidFill>
              </a:defRPr>
            </a:lvl4pPr>
            <a:lvl5pPr lvl="4" rtl="0">
              <a:buNone/>
              <a:defRPr>
                <a:solidFill>
                  <a:srgbClr val="324C73"/>
                </a:solidFill>
              </a:defRPr>
            </a:lvl5pPr>
            <a:lvl6pPr lvl="5" rtl="0">
              <a:buNone/>
              <a:defRPr>
                <a:solidFill>
                  <a:srgbClr val="324C73"/>
                </a:solidFill>
              </a:defRPr>
            </a:lvl6pPr>
            <a:lvl7pPr lvl="6" rtl="0">
              <a:buNone/>
              <a:defRPr>
                <a:solidFill>
                  <a:srgbClr val="324C73"/>
                </a:solidFill>
              </a:defRPr>
            </a:lvl7pPr>
            <a:lvl8pPr lvl="7" rtl="0">
              <a:buNone/>
              <a:defRPr>
                <a:solidFill>
                  <a:srgbClr val="324C73"/>
                </a:solidFill>
              </a:defRPr>
            </a:lvl8pPr>
            <a:lvl9pPr lvl="8" rtl="0">
              <a:buNone/>
              <a:defRPr>
                <a:solidFill>
                  <a:srgbClr val="324C73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1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324C7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ed">
  <p:cSld name="BLANK_1">
    <p:bg>
      <p:bgPr>
        <a:solidFill>
          <a:srgbClr val="324C73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2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1" name="Google Shape;61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2" name="Google Shape;62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Quattrocento San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0" name="Google Shape;80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17997" y="68689"/>
            <a:ext cx="1225100" cy="725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16"/>
          <p:cNvCxnSpPr/>
          <p:nvPr/>
        </p:nvCxnSpPr>
        <p:spPr>
          <a:xfrm>
            <a:off x="2613804" y="386833"/>
            <a:ext cx="5272896" cy="0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" name="Google Shape;85;p16"/>
          <p:cNvCxnSpPr/>
          <p:nvPr/>
        </p:nvCxnSpPr>
        <p:spPr>
          <a:xfrm>
            <a:off x="204978" y="841773"/>
            <a:ext cx="0" cy="4062412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04" y="70397"/>
            <a:ext cx="2411387" cy="63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628650" y="47440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628650" y="1513936"/>
            <a:ext cx="7886700" cy="31187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Quattrocento San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6" name="Google Shape;96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628650" y="42264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628650" y="1475117"/>
            <a:ext cx="3886200" cy="31576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2" type="body"/>
          </p:nvPr>
        </p:nvSpPr>
        <p:spPr>
          <a:xfrm>
            <a:off x="4629150" y="1475117"/>
            <a:ext cx="3886200" cy="31576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629841" y="433480"/>
            <a:ext cx="7886700" cy="834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9" name="Google Shape;109;p20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3" type="body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11" name="Google Shape;111;p20"/>
          <p:cNvSpPr txBox="1"/>
          <p:nvPr>
            <p:ph idx="4" type="body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5" name="Google Shape;115;p20"/>
          <p:cNvCxnSpPr/>
          <p:nvPr/>
        </p:nvCxnSpPr>
        <p:spPr>
          <a:xfrm>
            <a:off x="1657350" y="192281"/>
            <a:ext cx="7181138" cy="0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" name="Google Shape;116;p20"/>
          <p:cNvCxnSpPr/>
          <p:nvPr/>
        </p:nvCxnSpPr>
        <p:spPr>
          <a:xfrm>
            <a:off x="217918" y="1115226"/>
            <a:ext cx="0" cy="3788958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628650" y="44852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rgbClr val="324C73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3"/>
          <p:cNvSpPr txBox="1"/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685800" y="38306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29" name="Google Shape;129;p23"/>
          <p:cNvSpPr txBox="1"/>
          <p:nvPr>
            <p:ph idx="2" type="body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30" name="Google Shape;130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4"/>
          <p:cNvSpPr/>
          <p:nvPr>
            <p:ph idx="2" type="pic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37" name="Google Shape;137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628650" y="42404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 rot="5400000">
            <a:off x="3022311" y="-860316"/>
            <a:ext cx="3099377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3" name="Google Shape;143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 rot="5400000">
            <a:off x="5623985" y="1741357"/>
            <a:ext cx="3811056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 rot="5400000">
            <a:off x="1623485" y="-173168"/>
            <a:ext cx="3811056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" name="Google Shape;149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0" name="Google Shape;150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628650" y="47440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628650" y="1513936"/>
            <a:ext cx="7886700" cy="31187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5" name="Google Shape;165;p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Quattrocento San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9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1" name="Google Shape;171;p2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2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4" name="Google Shape;17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17997" y="68689"/>
            <a:ext cx="1225100" cy="725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" name="Google Shape;175;p29"/>
          <p:cNvCxnSpPr/>
          <p:nvPr/>
        </p:nvCxnSpPr>
        <p:spPr>
          <a:xfrm>
            <a:off x="2613804" y="386833"/>
            <a:ext cx="5272896" cy="0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6" name="Google Shape;176;p29"/>
          <p:cNvCxnSpPr/>
          <p:nvPr/>
        </p:nvCxnSpPr>
        <p:spPr>
          <a:xfrm>
            <a:off x="204978" y="841773"/>
            <a:ext cx="0" cy="4062412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7" name="Google Shape;17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04" y="70397"/>
            <a:ext cx="2411387" cy="63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Quattrocento San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1" name="Google Shape;181;p3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3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628650" y="42264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628650" y="1475117"/>
            <a:ext cx="3886200" cy="31576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7" name="Google Shape;187;p31"/>
          <p:cNvSpPr txBox="1"/>
          <p:nvPr>
            <p:ph idx="2" type="body"/>
          </p:nvPr>
        </p:nvSpPr>
        <p:spPr>
          <a:xfrm>
            <a:off x="4629150" y="1475117"/>
            <a:ext cx="3886200" cy="31576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8" name="Google Shape;188;p3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3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type="title"/>
          </p:nvPr>
        </p:nvSpPr>
        <p:spPr>
          <a:xfrm>
            <a:off x="629841" y="433480"/>
            <a:ext cx="7886700" cy="834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2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4" name="Google Shape;194;p32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5" name="Google Shape;195;p32"/>
          <p:cNvSpPr txBox="1"/>
          <p:nvPr>
            <p:ph idx="3" type="body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6" name="Google Shape;196;p32"/>
          <p:cNvSpPr txBox="1"/>
          <p:nvPr>
            <p:ph idx="4" type="body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3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0" name="Google Shape;200;p32"/>
          <p:cNvCxnSpPr/>
          <p:nvPr/>
        </p:nvCxnSpPr>
        <p:spPr>
          <a:xfrm>
            <a:off x="1657350" y="192281"/>
            <a:ext cx="7181138" cy="0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2"/>
          <p:cNvCxnSpPr/>
          <p:nvPr/>
        </p:nvCxnSpPr>
        <p:spPr>
          <a:xfrm>
            <a:off x="217918" y="1115226"/>
            <a:ext cx="0" cy="3788958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solidFill>
          <a:srgbClr val="324C73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757200" y="2161800"/>
            <a:ext cx="5629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  <a:defRPr i="1" sz="3000">
                <a:solidFill>
                  <a:srgbClr val="FFFFFF"/>
                </a:solidFill>
              </a:defRPr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○"/>
              <a:defRPr i="1" sz="3000">
                <a:solidFill>
                  <a:srgbClr val="FFFFFF"/>
                </a:solidFill>
              </a:defRPr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■"/>
              <a:defRPr i="1" sz="3000">
                <a:solidFill>
                  <a:srgbClr val="FFFFFF"/>
                </a:solidFill>
              </a:defRPr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  <a:defRPr i="1" sz="3000">
                <a:solidFill>
                  <a:srgbClr val="FFFFFF"/>
                </a:solidFill>
              </a:defRPr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○"/>
              <a:defRPr i="1" sz="3000">
                <a:solidFill>
                  <a:srgbClr val="FFFFFF"/>
                </a:solidFill>
              </a:defRPr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■"/>
              <a:defRPr i="1" sz="3000">
                <a:solidFill>
                  <a:srgbClr val="FFFFFF"/>
                </a:solidFill>
              </a:defRPr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  <a:defRPr i="1" sz="3000">
                <a:solidFill>
                  <a:srgbClr val="FFFFFF"/>
                </a:solidFill>
              </a:defRPr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○"/>
              <a:defRPr i="1" sz="3000">
                <a:solidFill>
                  <a:srgbClr val="FFFFFF"/>
                </a:solidFill>
              </a:defRPr>
            </a:lvl8pPr>
            <a:lvl9pPr indent="-419100" lvl="8" marL="4114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■"/>
              <a:defRPr i="1"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/>
        </p:nvSpPr>
        <p:spPr>
          <a:xfrm>
            <a:off x="205550" y="75075"/>
            <a:ext cx="7995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b="1" sz="12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>
            <p:ph type="title"/>
          </p:nvPr>
        </p:nvSpPr>
        <p:spPr>
          <a:xfrm>
            <a:off x="628650" y="44852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4" name="Google Shape;204;p3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3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6" name="Google Shape;206;p3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3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0" name="Google Shape;210;p3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35"/>
          <p:cNvSpPr txBox="1"/>
          <p:nvPr>
            <p:ph idx="1" type="body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14" name="Google Shape;214;p35"/>
          <p:cNvSpPr txBox="1"/>
          <p:nvPr>
            <p:ph idx="2" type="body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15" name="Google Shape;215;p3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6" name="Google Shape;216;p3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7" name="Google Shape;217;p3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p36"/>
          <p:cNvSpPr/>
          <p:nvPr>
            <p:ph idx="2" type="pic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36"/>
          <p:cNvSpPr txBox="1"/>
          <p:nvPr>
            <p:ph idx="1" type="body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22" name="Google Shape;222;p3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3" name="Google Shape;223;p3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4" name="Google Shape;224;p3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628650" y="42404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7" name="Google Shape;227;p37"/>
          <p:cNvSpPr txBox="1"/>
          <p:nvPr>
            <p:ph idx="1" type="body"/>
          </p:nvPr>
        </p:nvSpPr>
        <p:spPr>
          <a:xfrm rot="5400000">
            <a:off x="3022311" y="-860316"/>
            <a:ext cx="3099377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8" name="Google Shape;228;p3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9" name="Google Shape;229;p3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3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 rot="5400000">
            <a:off x="5623985" y="1741357"/>
            <a:ext cx="3811056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38"/>
          <p:cNvSpPr txBox="1"/>
          <p:nvPr>
            <p:ph idx="1" type="body"/>
          </p:nvPr>
        </p:nvSpPr>
        <p:spPr>
          <a:xfrm rot="5400000">
            <a:off x="1623485" y="-173168"/>
            <a:ext cx="3811056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4" name="Google Shape;234;p3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5" name="Google Shape;235;p3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6" name="Google Shape;236;p3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4" name="Google Shape;244;p40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5" name="Google Shape;245;p40"/>
          <p:cNvSpPr txBox="1"/>
          <p:nvPr>
            <p:ph idx="12" type="sldNum"/>
          </p:nvPr>
        </p:nvSpPr>
        <p:spPr>
          <a:xfrm>
            <a:off x="6987209" y="477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/>
          <p:nvPr>
            <p:ph type="title"/>
          </p:nvPr>
        </p:nvSpPr>
        <p:spPr>
          <a:xfrm>
            <a:off x="628650" y="112250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8" name="Google Shape;248;p41"/>
          <p:cNvSpPr txBox="1"/>
          <p:nvPr>
            <p:ph idx="1" type="body"/>
          </p:nvPr>
        </p:nvSpPr>
        <p:spPr>
          <a:xfrm>
            <a:off x="628650" y="2131581"/>
            <a:ext cx="7886700" cy="23815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9" name="Google Shape;249;p41"/>
          <p:cNvSpPr txBox="1"/>
          <p:nvPr>
            <p:ph idx="12" type="sldNum"/>
          </p:nvPr>
        </p:nvSpPr>
        <p:spPr>
          <a:xfrm>
            <a:off x="6987209" y="477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>
            <p:ph type="title"/>
          </p:nvPr>
        </p:nvSpPr>
        <p:spPr>
          <a:xfrm>
            <a:off x="623888" y="1781589"/>
            <a:ext cx="7886700" cy="164026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2" name="Google Shape;252;p42"/>
          <p:cNvSpPr txBox="1"/>
          <p:nvPr>
            <p:ph idx="1" type="body"/>
          </p:nvPr>
        </p:nvSpPr>
        <p:spPr>
          <a:xfrm>
            <a:off x="633413" y="2571750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D"/>
              </a:buClr>
              <a:buSzPts val="1800"/>
              <a:buNone/>
              <a:defRPr sz="1800">
                <a:solidFill>
                  <a:srgbClr val="88888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D"/>
              </a:buClr>
              <a:buSzPts val="1500"/>
              <a:buNone/>
              <a:defRPr sz="1500">
                <a:solidFill>
                  <a:srgbClr val="88888D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D"/>
              </a:buClr>
              <a:buSzPts val="1400"/>
              <a:buNone/>
              <a:defRPr sz="1400">
                <a:solidFill>
                  <a:srgbClr val="88888D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D"/>
              </a:buClr>
              <a:buSzPts val="1200"/>
              <a:buNone/>
              <a:defRPr sz="1200">
                <a:solidFill>
                  <a:srgbClr val="88888D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D"/>
              </a:buClr>
              <a:buSzPts val="1200"/>
              <a:buNone/>
              <a:defRPr sz="1200">
                <a:solidFill>
                  <a:srgbClr val="8888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D"/>
              </a:buClr>
              <a:buSzPts val="1200"/>
              <a:buNone/>
              <a:defRPr sz="1200">
                <a:solidFill>
                  <a:srgbClr val="8888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D"/>
              </a:buClr>
              <a:buSzPts val="1200"/>
              <a:buNone/>
              <a:defRPr sz="1200">
                <a:solidFill>
                  <a:srgbClr val="8888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D"/>
              </a:buClr>
              <a:buSzPts val="1200"/>
              <a:buNone/>
              <a:defRPr sz="1200">
                <a:solidFill>
                  <a:srgbClr val="8888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D"/>
              </a:buClr>
              <a:buSzPts val="1200"/>
              <a:buNone/>
              <a:defRPr sz="1200">
                <a:solidFill>
                  <a:srgbClr val="88888D"/>
                </a:solidFill>
              </a:defRPr>
            </a:lvl9pPr>
          </a:lstStyle>
          <a:p/>
        </p:txBody>
      </p:sp>
      <p:sp>
        <p:nvSpPr>
          <p:cNvPr id="253" name="Google Shape;253;p42"/>
          <p:cNvSpPr txBox="1"/>
          <p:nvPr>
            <p:ph idx="12" type="sldNum"/>
          </p:nvPr>
        </p:nvSpPr>
        <p:spPr>
          <a:xfrm>
            <a:off x="6987209" y="477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/>
          <p:nvPr>
            <p:ph type="title"/>
          </p:nvPr>
        </p:nvSpPr>
        <p:spPr>
          <a:xfrm>
            <a:off x="628650" y="80486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6" name="Google Shape;256;p43"/>
          <p:cNvSpPr txBox="1"/>
          <p:nvPr>
            <p:ph idx="1" type="body"/>
          </p:nvPr>
        </p:nvSpPr>
        <p:spPr>
          <a:xfrm>
            <a:off x="628650" y="1799035"/>
            <a:ext cx="3886200" cy="283368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7" name="Google Shape;257;p43"/>
          <p:cNvSpPr txBox="1"/>
          <p:nvPr>
            <p:ph idx="2" type="body"/>
          </p:nvPr>
        </p:nvSpPr>
        <p:spPr>
          <a:xfrm>
            <a:off x="4629150" y="1799035"/>
            <a:ext cx="3886200" cy="283368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8" name="Google Shape;258;p43"/>
          <p:cNvSpPr txBox="1"/>
          <p:nvPr>
            <p:ph idx="12" type="sldNum"/>
          </p:nvPr>
        </p:nvSpPr>
        <p:spPr>
          <a:xfrm>
            <a:off x="6987209" y="477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324C7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5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E33930"/>
              </a:buClr>
              <a:buSzPts val="18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E33930"/>
              </a:buClr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E33930"/>
              </a:buClr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324C73"/>
                </a:solidFill>
              </a:defRPr>
            </a:lvl1pPr>
            <a:lvl2pPr lvl="1" rtl="0">
              <a:buNone/>
              <a:defRPr>
                <a:solidFill>
                  <a:srgbClr val="324C73"/>
                </a:solidFill>
              </a:defRPr>
            </a:lvl2pPr>
            <a:lvl3pPr lvl="2" rtl="0">
              <a:buNone/>
              <a:defRPr>
                <a:solidFill>
                  <a:srgbClr val="324C73"/>
                </a:solidFill>
              </a:defRPr>
            </a:lvl3pPr>
            <a:lvl4pPr lvl="3" rtl="0">
              <a:buNone/>
              <a:defRPr>
                <a:solidFill>
                  <a:srgbClr val="324C73"/>
                </a:solidFill>
              </a:defRPr>
            </a:lvl4pPr>
            <a:lvl5pPr lvl="4" rtl="0">
              <a:buNone/>
              <a:defRPr>
                <a:solidFill>
                  <a:srgbClr val="324C73"/>
                </a:solidFill>
              </a:defRPr>
            </a:lvl5pPr>
            <a:lvl6pPr lvl="5" rtl="0">
              <a:buNone/>
              <a:defRPr>
                <a:solidFill>
                  <a:srgbClr val="324C73"/>
                </a:solidFill>
              </a:defRPr>
            </a:lvl6pPr>
            <a:lvl7pPr lvl="6" rtl="0">
              <a:buNone/>
              <a:defRPr>
                <a:solidFill>
                  <a:srgbClr val="324C73"/>
                </a:solidFill>
              </a:defRPr>
            </a:lvl7pPr>
            <a:lvl8pPr lvl="7" rtl="0">
              <a:buNone/>
              <a:defRPr>
                <a:solidFill>
                  <a:srgbClr val="324C73"/>
                </a:solidFill>
              </a:defRPr>
            </a:lvl8pPr>
            <a:lvl9pPr lvl="8" rtl="0">
              <a:buNone/>
              <a:defRPr>
                <a:solidFill>
                  <a:srgbClr val="324C73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/>
          <p:nvPr>
            <p:ph type="title"/>
          </p:nvPr>
        </p:nvSpPr>
        <p:spPr>
          <a:xfrm>
            <a:off x="628650" y="454819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1" name="Google Shape;261;p44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62" name="Google Shape;262;p44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3" name="Google Shape;263;p44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64" name="Google Shape;264;p44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5" name="Google Shape;265;p44"/>
          <p:cNvSpPr txBox="1"/>
          <p:nvPr>
            <p:ph idx="12" type="sldNum"/>
          </p:nvPr>
        </p:nvSpPr>
        <p:spPr>
          <a:xfrm>
            <a:off x="6987209" y="477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/>
          <p:nvPr>
            <p:ph type="title"/>
          </p:nvPr>
        </p:nvSpPr>
        <p:spPr>
          <a:xfrm>
            <a:off x="628650" y="112250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8" name="Google Shape;268;p45"/>
          <p:cNvSpPr txBox="1"/>
          <p:nvPr>
            <p:ph idx="12" type="sldNum"/>
          </p:nvPr>
        </p:nvSpPr>
        <p:spPr>
          <a:xfrm>
            <a:off x="6987209" y="477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6"/>
          <p:cNvSpPr txBox="1"/>
          <p:nvPr>
            <p:ph idx="12" type="sldNum"/>
          </p:nvPr>
        </p:nvSpPr>
        <p:spPr>
          <a:xfrm>
            <a:off x="6987209" y="477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7"/>
          <p:cNvSpPr txBox="1"/>
          <p:nvPr>
            <p:ph type="title"/>
          </p:nvPr>
        </p:nvSpPr>
        <p:spPr>
          <a:xfrm>
            <a:off x="629841" y="740568"/>
            <a:ext cx="2949178" cy="8024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3" name="Google Shape;273;p47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74" name="Google Shape;274;p47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75" name="Google Shape;275;p4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6" name="Google Shape;276;p4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7" name="Google Shape;277;p47"/>
          <p:cNvSpPr txBox="1"/>
          <p:nvPr>
            <p:ph idx="12" type="sldNum"/>
          </p:nvPr>
        </p:nvSpPr>
        <p:spPr>
          <a:xfrm>
            <a:off x="6987209" y="477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6" name="Google Shape;286;p49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7" name="Google Shape;287;p49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0" name="Google Shape;290;p50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1" name="Google Shape;291;p50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2" name="Google Shape;292;p50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3" name="Google Shape;293;p50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6" name="Google Shape;296;p5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7" name="Google Shape;297;p51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8" name="Google Shape;298;p51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p51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2"/>
          <p:cNvSpPr txBox="1"/>
          <p:nvPr>
            <p:ph type="title"/>
          </p:nvPr>
        </p:nvSpPr>
        <p:spPr>
          <a:xfrm>
            <a:off x="623888" y="1282306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2" name="Google Shape;302;p52"/>
          <p:cNvSpPr txBox="1"/>
          <p:nvPr>
            <p:ph idx="1" type="body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3" name="Google Shape;303;p52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4" name="Google Shape;304;p52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5" name="Google Shape;305;p52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8" name="Google Shape;308;p53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9" name="Google Shape;309;p53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0" name="Google Shape;310;p53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1" name="Google Shape;311;p53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2" name="Google Shape;312;p53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4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5" name="Google Shape;315;p54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6" name="Google Shape;316;p54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7" name="Google Shape;317;p54"/>
          <p:cNvSpPr txBox="1"/>
          <p:nvPr>
            <p:ph idx="3" type="body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8" name="Google Shape;318;p54"/>
          <p:cNvSpPr txBox="1"/>
          <p:nvPr>
            <p:ph idx="4" type="body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9" name="Google Shape;319;p54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0" name="Google Shape;320;p54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1" name="Google Shape;321;p54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1 column">
  <p:cSld name="TITLE_AND_BODY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324C73"/>
              </a:buClr>
              <a:buSzPts val="18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E33930"/>
              </a:buClr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324C73"/>
              </a:buClr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324C73"/>
                </a:solidFill>
              </a:defRPr>
            </a:lvl1pPr>
            <a:lvl2pPr lvl="1" rtl="0">
              <a:buNone/>
              <a:defRPr>
                <a:solidFill>
                  <a:srgbClr val="324C73"/>
                </a:solidFill>
              </a:defRPr>
            </a:lvl2pPr>
            <a:lvl3pPr lvl="2" rtl="0">
              <a:buNone/>
              <a:defRPr>
                <a:solidFill>
                  <a:srgbClr val="324C73"/>
                </a:solidFill>
              </a:defRPr>
            </a:lvl3pPr>
            <a:lvl4pPr lvl="3" rtl="0">
              <a:buNone/>
              <a:defRPr>
                <a:solidFill>
                  <a:srgbClr val="324C73"/>
                </a:solidFill>
              </a:defRPr>
            </a:lvl4pPr>
            <a:lvl5pPr lvl="4" rtl="0">
              <a:buNone/>
              <a:defRPr>
                <a:solidFill>
                  <a:srgbClr val="324C73"/>
                </a:solidFill>
              </a:defRPr>
            </a:lvl5pPr>
            <a:lvl6pPr lvl="5" rtl="0">
              <a:buNone/>
              <a:defRPr>
                <a:solidFill>
                  <a:srgbClr val="324C73"/>
                </a:solidFill>
              </a:defRPr>
            </a:lvl6pPr>
            <a:lvl7pPr lvl="6" rtl="0">
              <a:buNone/>
              <a:defRPr>
                <a:solidFill>
                  <a:srgbClr val="324C73"/>
                </a:solidFill>
              </a:defRPr>
            </a:lvl7pPr>
            <a:lvl8pPr lvl="7" rtl="0">
              <a:buNone/>
              <a:defRPr>
                <a:solidFill>
                  <a:srgbClr val="324C73"/>
                </a:solidFill>
              </a:defRPr>
            </a:lvl8pPr>
            <a:lvl9pPr lvl="8" rtl="0">
              <a:buNone/>
              <a:defRPr>
                <a:solidFill>
                  <a:srgbClr val="324C73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4" name="Google Shape;324;p55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5" name="Google Shape;325;p55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6" name="Google Shape;326;p55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9" name="Google Shape;329;p56"/>
          <p:cNvSpPr txBox="1"/>
          <p:nvPr>
            <p:ph idx="1" type="body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30" name="Google Shape;330;p56"/>
          <p:cNvSpPr txBox="1"/>
          <p:nvPr>
            <p:ph idx="2" type="body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31" name="Google Shape;331;p56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2" name="Google Shape;332;p56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3" name="Google Shape;333;p56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7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6" name="Google Shape;336;p57"/>
          <p:cNvSpPr/>
          <p:nvPr>
            <p:ph idx="2" type="pic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57"/>
          <p:cNvSpPr txBox="1"/>
          <p:nvPr>
            <p:ph idx="1" type="body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38" name="Google Shape;338;p57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9" name="Google Shape;339;p57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0" name="Google Shape;340;p57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3" name="Google Shape;343;p58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4" name="Google Shape;344;p58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5" name="Google Shape;345;p58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6" name="Google Shape;346;p58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9"/>
          <p:cNvSpPr txBox="1"/>
          <p:nvPr>
            <p:ph type="title"/>
          </p:nvPr>
        </p:nvSpPr>
        <p:spPr>
          <a:xfrm rot="5400000">
            <a:off x="5350074" y="1467447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9" name="Google Shape;349;p59"/>
          <p:cNvSpPr txBox="1"/>
          <p:nvPr>
            <p:ph idx="1" type="body"/>
          </p:nvPr>
        </p:nvSpPr>
        <p:spPr>
          <a:xfrm rot="5400000">
            <a:off x="1349574" y="-447078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0" name="Google Shape;350;p59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1" name="Google Shape;351;p59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2" name="Google Shape;352;p59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5" name="Google Shape;355;p60"/>
          <p:cNvSpPr txBox="1"/>
          <p:nvPr>
            <p:ph idx="1" type="body"/>
          </p:nvPr>
        </p:nvSpPr>
        <p:spPr>
          <a:xfrm>
            <a:off x="501336" y="1167807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6" name="Google Shape;356;p60"/>
          <p:cNvSpPr txBox="1"/>
          <p:nvPr>
            <p:ph idx="2" type="body"/>
          </p:nvPr>
        </p:nvSpPr>
        <p:spPr>
          <a:xfrm>
            <a:off x="4706023" y="1167807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MHTTC stacked color bars" id="357" name="Google Shape;357;p60" title="MHTTC stacked color bars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16712" y="3875918"/>
            <a:ext cx="2427288" cy="1618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6" name="Google Shape;366;p62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67" name="Google Shape;367;p6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8" name="Google Shape;368;p6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9" name="Google Shape;369;p6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2" name="Google Shape;372;p6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3" name="Google Shape;373;p6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6" name="Google Shape;376;p64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7" name="Google Shape;377;p6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8" name="Google Shape;378;p6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9" name="Google Shape;379;p6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5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2" name="Google Shape;382;p65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3" name="Google Shape;383;p6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4" name="Google Shape;384;p6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5" name="Google Shape;385;p6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324C7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7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922000" y="1887378"/>
            <a:ext cx="3543300" cy="30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E33930"/>
              </a:buClr>
              <a:buSzPts val="18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E33930"/>
              </a:buClr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E33930"/>
              </a:buClr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2" type="body"/>
          </p:nvPr>
        </p:nvSpPr>
        <p:spPr>
          <a:xfrm>
            <a:off x="4678687" y="1887378"/>
            <a:ext cx="3543300" cy="30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E33930"/>
              </a:buClr>
              <a:buSzPts val="18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E33930"/>
              </a:buClr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E33930"/>
              </a:buClr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324C73"/>
                </a:solidFill>
              </a:defRPr>
            </a:lvl1pPr>
            <a:lvl2pPr lvl="1" rtl="0">
              <a:buNone/>
              <a:defRPr>
                <a:solidFill>
                  <a:srgbClr val="324C73"/>
                </a:solidFill>
              </a:defRPr>
            </a:lvl2pPr>
            <a:lvl3pPr lvl="2" rtl="0">
              <a:buNone/>
              <a:defRPr>
                <a:solidFill>
                  <a:srgbClr val="324C73"/>
                </a:solidFill>
              </a:defRPr>
            </a:lvl3pPr>
            <a:lvl4pPr lvl="3" rtl="0">
              <a:buNone/>
              <a:defRPr>
                <a:solidFill>
                  <a:srgbClr val="324C73"/>
                </a:solidFill>
              </a:defRPr>
            </a:lvl4pPr>
            <a:lvl5pPr lvl="4" rtl="0">
              <a:buNone/>
              <a:defRPr>
                <a:solidFill>
                  <a:srgbClr val="324C73"/>
                </a:solidFill>
              </a:defRPr>
            </a:lvl5pPr>
            <a:lvl6pPr lvl="5" rtl="0">
              <a:buNone/>
              <a:defRPr>
                <a:solidFill>
                  <a:srgbClr val="324C73"/>
                </a:solidFill>
              </a:defRPr>
            </a:lvl6pPr>
            <a:lvl7pPr lvl="6" rtl="0">
              <a:buNone/>
              <a:defRPr>
                <a:solidFill>
                  <a:srgbClr val="324C73"/>
                </a:solidFill>
              </a:defRPr>
            </a:lvl7pPr>
            <a:lvl8pPr lvl="7" rtl="0">
              <a:buNone/>
              <a:defRPr>
                <a:solidFill>
                  <a:srgbClr val="324C73"/>
                </a:solidFill>
              </a:defRPr>
            </a:lvl8pPr>
            <a:lvl9pPr lvl="8" rtl="0">
              <a:buNone/>
              <a:defRPr>
                <a:solidFill>
                  <a:srgbClr val="324C73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8" name="Google Shape;388;p66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89" name="Google Shape;389;p66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0" name="Google Shape;390;p6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1" name="Google Shape;391;p6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2" name="Google Shape;392;p6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7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5" name="Google Shape;395;p67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96" name="Google Shape;396;p67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7" name="Google Shape;397;p67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98" name="Google Shape;398;p67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9" name="Google Shape;399;p6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0" name="Google Shape;400;p6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1" name="Google Shape;401;p6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4" name="Google Shape;404;p6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5" name="Google Shape;405;p6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6" name="Google Shape;406;p6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9" name="Google Shape;409;p6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10" name="Google Shape;410;p6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11" name="Google Shape;411;p6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2" name="Google Shape;412;p6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3" name="Google Shape;413;p6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6" name="Google Shape;416;p7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417" name="Google Shape;417;p7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18" name="Google Shape;418;p7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9" name="Google Shape;419;p7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0" name="Google Shape;420;p7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3" name="Google Shape;423;p71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4" name="Google Shape;424;p7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5" name="Google Shape;425;p7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6" name="Google Shape;426;p7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2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9" name="Google Shape;429;p7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30" name="Google Shape;430;p7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1" name="Google Shape;431;p7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2" name="Google Shape;432;p7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324C7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8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" type="body"/>
          </p:nvPr>
        </p:nvSpPr>
        <p:spPr>
          <a:xfrm>
            <a:off x="922000" y="1930500"/>
            <a:ext cx="2332200" cy="29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0" name="Google Shape;40;p8"/>
          <p:cNvSpPr txBox="1"/>
          <p:nvPr>
            <p:ph idx="2" type="body"/>
          </p:nvPr>
        </p:nvSpPr>
        <p:spPr>
          <a:xfrm>
            <a:off x="3373778" y="1930500"/>
            <a:ext cx="2332200" cy="29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1" name="Google Shape;41;p8"/>
          <p:cNvSpPr txBox="1"/>
          <p:nvPr>
            <p:ph idx="3" type="body"/>
          </p:nvPr>
        </p:nvSpPr>
        <p:spPr>
          <a:xfrm>
            <a:off x="5825557" y="1930500"/>
            <a:ext cx="2332200" cy="29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324C73"/>
                </a:solidFill>
              </a:defRPr>
            </a:lvl1pPr>
            <a:lvl2pPr lvl="1" rtl="0">
              <a:buNone/>
              <a:defRPr>
                <a:solidFill>
                  <a:srgbClr val="324C73"/>
                </a:solidFill>
              </a:defRPr>
            </a:lvl2pPr>
            <a:lvl3pPr lvl="2" rtl="0">
              <a:buNone/>
              <a:defRPr>
                <a:solidFill>
                  <a:srgbClr val="324C73"/>
                </a:solidFill>
              </a:defRPr>
            </a:lvl3pPr>
            <a:lvl4pPr lvl="3" rtl="0">
              <a:buNone/>
              <a:defRPr>
                <a:solidFill>
                  <a:srgbClr val="324C73"/>
                </a:solidFill>
              </a:defRPr>
            </a:lvl4pPr>
            <a:lvl5pPr lvl="4" rtl="0">
              <a:buNone/>
              <a:defRPr>
                <a:solidFill>
                  <a:srgbClr val="324C73"/>
                </a:solidFill>
              </a:defRPr>
            </a:lvl5pPr>
            <a:lvl6pPr lvl="5" rtl="0">
              <a:buNone/>
              <a:defRPr>
                <a:solidFill>
                  <a:srgbClr val="324C73"/>
                </a:solidFill>
              </a:defRPr>
            </a:lvl6pPr>
            <a:lvl7pPr lvl="6" rtl="0">
              <a:buNone/>
              <a:defRPr>
                <a:solidFill>
                  <a:srgbClr val="324C73"/>
                </a:solidFill>
              </a:defRPr>
            </a:lvl7pPr>
            <a:lvl8pPr lvl="7" rtl="0">
              <a:buNone/>
              <a:defRPr>
                <a:solidFill>
                  <a:srgbClr val="324C73"/>
                </a:solidFill>
              </a:defRPr>
            </a:lvl8pPr>
            <a:lvl9pPr lvl="8" rtl="0">
              <a:buNone/>
              <a:defRPr>
                <a:solidFill>
                  <a:srgbClr val="324C73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324C7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9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324C73"/>
                </a:solidFill>
              </a:defRPr>
            </a:lvl1pPr>
            <a:lvl2pPr lvl="1" rtl="0">
              <a:buNone/>
              <a:defRPr>
                <a:solidFill>
                  <a:srgbClr val="324C73"/>
                </a:solidFill>
              </a:defRPr>
            </a:lvl2pPr>
            <a:lvl3pPr lvl="2" rtl="0">
              <a:buNone/>
              <a:defRPr>
                <a:solidFill>
                  <a:srgbClr val="324C73"/>
                </a:solidFill>
              </a:defRPr>
            </a:lvl3pPr>
            <a:lvl4pPr lvl="3" rtl="0">
              <a:buNone/>
              <a:defRPr>
                <a:solidFill>
                  <a:srgbClr val="324C73"/>
                </a:solidFill>
              </a:defRPr>
            </a:lvl4pPr>
            <a:lvl5pPr lvl="4" rtl="0">
              <a:buNone/>
              <a:defRPr>
                <a:solidFill>
                  <a:srgbClr val="324C73"/>
                </a:solidFill>
              </a:defRPr>
            </a:lvl5pPr>
            <a:lvl6pPr lvl="5" rtl="0">
              <a:buNone/>
              <a:defRPr>
                <a:solidFill>
                  <a:srgbClr val="324C73"/>
                </a:solidFill>
              </a:defRPr>
            </a:lvl6pPr>
            <a:lvl7pPr lvl="6" rtl="0">
              <a:buNone/>
              <a:defRPr>
                <a:solidFill>
                  <a:srgbClr val="324C73"/>
                </a:solidFill>
              </a:defRPr>
            </a:lvl7pPr>
            <a:lvl8pPr lvl="7" rtl="0">
              <a:buNone/>
              <a:defRPr>
                <a:solidFill>
                  <a:srgbClr val="324C73"/>
                </a:solidFill>
              </a:defRPr>
            </a:lvl8pPr>
            <a:lvl9pPr lvl="8" rtl="0">
              <a:buNone/>
              <a:defRPr>
                <a:solidFill>
                  <a:srgbClr val="324C73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324C7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457200" y="42539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324C73"/>
                </a:solidFill>
              </a:defRPr>
            </a:lvl1pPr>
            <a:lvl2pPr lvl="1" rtl="0">
              <a:buNone/>
              <a:defRPr>
                <a:solidFill>
                  <a:srgbClr val="324C73"/>
                </a:solidFill>
              </a:defRPr>
            </a:lvl2pPr>
            <a:lvl3pPr lvl="2" rtl="0">
              <a:buNone/>
              <a:defRPr>
                <a:solidFill>
                  <a:srgbClr val="324C73"/>
                </a:solidFill>
              </a:defRPr>
            </a:lvl3pPr>
            <a:lvl4pPr lvl="3" rtl="0">
              <a:buNone/>
              <a:defRPr>
                <a:solidFill>
                  <a:srgbClr val="324C73"/>
                </a:solidFill>
              </a:defRPr>
            </a:lvl4pPr>
            <a:lvl5pPr lvl="4" rtl="0">
              <a:buNone/>
              <a:defRPr>
                <a:solidFill>
                  <a:srgbClr val="324C73"/>
                </a:solidFill>
              </a:defRPr>
            </a:lvl5pPr>
            <a:lvl6pPr lvl="5" rtl="0">
              <a:buNone/>
              <a:defRPr>
                <a:solidFill>
                  <a:srgbClr val="324C73"/>
                </a:solidFill>
              </a:defRPr>
            </a:lvl6pPr>
            <a:lvl7pPr lvl="6" rtl="0">
              <a:buNone/>
              <a:defRPr>
                <a:solidFill>
                  <a:srgbClr val="324C73"/>
                </a:solidFill>
              </a:defRPr>
            </a:lvl7pPr>
            <a:lvl8pPr lvl="7" rtl="0">
              <a:buNone/>
              <a:defRPr>
                <a:solidFill>
                  <a:srgbClr val="324C73"/>
                </a:solidFill>
              </a:defRPr>
            </a:lvl8pPr>
            <a:lvl9pPr lvl="8" rtl="0">
              <a:buNone/>
              <a:defRPr>
                <a:solidFill>
                  <a:srgbClr val="324C73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29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image" Target="../media/image3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0" Type="http://schemas.openxmlformats.org/officeDocument/2006/relationships/theme" Target="../theme/theme5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rt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rt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rt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rt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rt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rt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rt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 b="0" i="0" sz="33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17997" y="68689"/>
            <a:ext cx="1225100" cy="725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5"/>
          <p:cNvCxnSpPr/>
          <p:nvPr/>
        </p:nvCxnSpPr>
        <p:spPr>
          <a:xfrm>
            <a:off x="2613804" y="386833"/>
            <a:ext cx="5272896" cy="0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" name="Google Shape;75;p15"/>
          <p:cNvCxnSpPr/>
          <p:nvPr/>
        </p:nvCxnSpPr>
        <p:spPr>
          <a:xfrm>
            <a:off x="204978" y="841773"/>
            <a:ext cx="0" cy="4062412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" name="Google Shape;7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904" y="70397"/>
            <a:ext cx="2411387" cy="63287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  <a:defRPr b="0" i="0" sz="33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55" name="Google Shape;155;p2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2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p2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17997" y="68689"/>
            <a:ext cx="1225100" cy="725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7"/>
          <p:cNvCxnSpPr/>
          <p:nvPr/>
        </p:nvCxnSpPr>
        <p:spPr>
          <a:xfrm>
            <a:off x="2613804" y="386833"/>
            <a:ext cx="5272896" cy="0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0" name="Google Shape;160;p27"/>
          <p:cNvCxnSpPr/>
          <p:nvPr/>
        </p:nvCxnSpPr>
        <p:spPr>
          <a:xfrm>
            <a:off x="204978" y="841773"/>
            <a:ext cx="0" cy="4062412"/>
          </a:xfrm>
          <a:prstGeom prst="straightConnector1">
            <a:avLst/>
          </a:prstGeom>
          <a:noFill/>
          <a:ln cap="flat" cmpd="sng" w="9525">
            <a:solidFill>
              <a:srgbClr val="19468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1" name="Google Shape;16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904" y="70397"/>
            <a:ext cx="2411387" cy="63287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/>
          <p:nvPr>
            <p:ph type="title"/>
          </p:nvPr>
        </p:nvSpPr>
        <p:spPr>
          <a:xfrm>
            <a:off x="628650" y="112250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p39"/>
          <p:cNvSpPr txBox="1"/>
          <p:nvPr>
            <p:ph idx="1" type="body"/>
          </p:nvPr>
        </p:nvSpPr>
        <p:spPr>
          <a:xfrm>
            <a:off x="628650" y="2131581"/>
            <a:ext cx="7886700" cy="23815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0" name="Google Shape;240;p39"/>
          <p:cNvSpPr txBox="1"/>
          <p:nvPr>
            <p:ph idx="12" type="sldNum"/>
          </p:nvPr>
        </p:nvSpPr>
        <p:spPr>
          <a:xfrm>
            <a:off x="6987209" y="477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clock&#10;&#10;Description automatically generated" id="241" name="Google Shape;241;p3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14324" y="280505"/>
            <a:ext cx="1288360" cy="21836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80" name="Google Shape;280;p48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48"/>
          <p:cNvSpPr txBox="1"/>
          <p:nvPr>
            <p:ph idx="10" type="dt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p48"/>
          <p:cNvSpPr txBox="1"/>
          <p:nvPr>
            <p:ph idx="11" type="ftr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Google Shape;283;p48"/>
          <p:cNvSpPr txBox="1"/>
          <p:nvPr>
            <p:ph idx="12" type="sldNum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60" name="Google Shape;360;p6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1" name="Google Shape;361;p6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Google Shape;362;p6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3" name="Google Shape;363;p6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24.jpg"/><Relationship Id="rId7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26.png"/><Relationship Id="rId7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4C73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2"/>
          <p:cNvSpPr/>
          <p:nvPr/>
        </p:nvSpPr>
        <p:spPr>
          <a:xfrm>
            <a:off x="293550" y="213019"/>
            <a:ext cx="1324800" cy="29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550" y="174056"/>
            <a:ext cx="1184548" cy="6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0800" y="0"/>
            <a:ext cx="3962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3"/>
          <p:cNvSpPr/>
          <p:nvPr/>
        </p:nvSpPr>
        <p:spPr>
          <a:xfrm>
            <a:off x="293550" y="213019"/>
            <a:ext cx="1324800" cy="29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550" y="174056"/>
            <a:ext cx="1184548" cy="6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5564" y="0"/>
            <a:ext cx="53728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84"/>
          <p:cNvPicPr preferRelativeResize="0"/>
          <p:nvPr/>
        </p:nvPicPr>
        <p:blipFill rotWithShape="1">
          <a:blip r:embed="rId3">
            <a:alphaModFix/>
          </a:blip>
          <a:srcRect b="12453" l="0" r="0" t="0"/>
          <a:stretch/>
        </p:blipFill>
        <p:spPr>
          <a:xfrm>
            <a:off x="363474" y="1341068"/>
            <a:ext cx="2637839" cy="24567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84"/>
          <p:cNvCxnSpPr/>
          <p:nvPr/>
        </p:nvCxnSpPr>
        <p:spPr>
          <a:xfrm>
            <a:off x="3124200" y="1180415"/>
            <a:ext cx="0" cy="278267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0" name="Google Shape;51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3007" y="1335796"/>
            <a:ext cx="2653009" cy="24672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84"/>
          <p:cNvCxnSpPr/>
          <p:nvPr/>
        </p:nvCxnSpPr>
        <p:spPr>
          <a:xfrm>
            <a:off x="5996940" y="1180415"/>
            <a:ext cx="0" cy="278267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84"/>
          <p:cNvPicPr preferRelativeResize="0"/>
          <p:nvPr/>
        </p:nvPicPr>
        <p:blipFill rotWithShape="1">
          <a:blip r:embed="rId5">
            <a:alphaModFix/>
          </a:blip>
          <a:srcRect b="3700" l="0" r="0" t="0"/>
          <a:stretch/>
        </p:blipFill>
        <p:spPr>
          <a:xfrm>
            <a:off x="6121752" y="1237204"/>
            <a:ext cx="2637840" cy="256589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84"/>
          <p:cNvSpPr/>
          <p:nvPr/>
        </p:nvSpPr>
        <p:spPr>
          <a:xfrm>
            <a:off x="293550" y="213019"/>
            <a:ext cx="1324800" cy="29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3550" y="174056"/>
            <a:ext cx="1184548" cy="618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6"/>
          <p:cNvSpPr txBox="1"/>
          <p:nvPr>
            <p:ph type="ctrTitle"/>
          </p:nvPr>
        </p:nvSpPr>
        <p:spPr>
          <a:xfrm>
            <a:off x="4929020" y="372868"/>
            <a:ext cx="3851506" cy="256909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b="1" lang="en" sz="3500">
                <a:latin typeface="Calibri"/>
                <a:ea typeface="Calibri"/>
                <a:cs typeface="Calibri"/>
                <a:sym typeface="Calibri"/>
              </a:rPr>
              <a:t>Building a Comprehensive School Mental Health System in Michigan</a:t>
            </a:r>
            <a:endParaRPr/>
          </a:p>
        </p:txBody>
      </p:sp>
      <p:pic>
        <p:nvPicPr>
          <p:cNvPr descr="Logo&#10;&#10;Description automatically generated with medium confidence" id="525" name="Google Shape;525;p86"/>
          <p:cNvPicPr preferRelativeResize="0"/>
          <p:nvPr/>
        </p:nvPicPr>
        <p:blipFill rotWithShape="1">
          <a:blip r:embed="rId3">
            <a:alphaModFix/>
          </a:blip>
          <a:srcRect b="2" l="24249" r="21909" t="0"/>
          <a:stretch/>
        </p:blipFill>
        <p:spPr>
          <a:xfrm>
            <a:off x="350999" y="363473"/>
            <a:ext cx="2054144" cy="21459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526" name="Google Shape;526;p86"/>
          <p:cNvPicPr preferRelativeResize="0"/>
          <p:nvPr/>
        </p:nvPicPr>
        <p:blipFill rotWithShape="1">
          <a:blip r:embed="rId4">
            <a:alphaModFix/>
          </a:blip>
          <a:srcRect b="2" l="980" r="2953" t="0"/>
          <a:stretch/>
        </p:blipFill>
        <p:spPr>
          <a:xfrm>
            <a:off x="2526973" y="372868"/>
            <a:ext cx="2052530" cy="2136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octor holding a globe&#10;&#10;Description automatically generated with low confidence" id="527" name="Google Shape;527;p86"/>
          <p:cNvPicPr preferRelativeResize="0"/>
          <p:nvPr/>
        </p:nvPicPr>
        <p:blipFill rotWithShape="1">
          <a:blip r:embed="rId5">
            <a:alphaModFix/>
          </a:blip>
          <a:srcRect b="-3" l="35993" r="-3" t="0"/>
          <a:stretch/>
        </p:blipFill>
        <p:spPr>
          <a:xfrm>
            <a:off x="347812" y="2630070"/>
            <a:ext cx="2061633" cy="2149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signpost with white text&#10;&#10;Description automatically generated with low confidence" id="528" name="Google Shape;528;p86"/>
          <p:cNvPicPr preferRelativeResize="0"/>
          <p:nvPr/>
        </p:nvPicPr>
        <p:blipFill rotWithShape="1">
          <a:blip r:embed="rId6">
            <a:alphaModFix/>
          </a:blip>
          <a:srcRect b="0" l="22825" r="22520" t="0"/>
          <a:stretch/>
        </p:blipFill>
        <p:spPr>
          <a:xfrm>
            <a:off x="2526973" y="2630069"/>
            <a:ext cx="2052530" cy="21499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9" name="Google Shape;529;p86"/>
          <p:cNvCxnSpPr/>
          <p:nvPr/>
        </p:nvCxnSpPr>
        <p:spPr>
          <a:xfrm>
            <a:off x="5380304" y="3002285"/>
            <a:ext cx="2948940" cy="0"/>
          </a:xfrm>
          <a:prstGeom prst="straightConnector1">
            <a:avLst/>
          </a:prstGeom>
          <a:noFill/>
          <a:ln cap="flat" cmpd="sng" w="19050">
            <a:solidFill>
              <a:srgbClr val="6CC8D5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:\Users\graec\Desktop\MDLogix\Slide Decks\BHLC Michigan\midoe-logo.png" id="530" name="Google Shape;530;p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8133" y="4395386"/>
            <a:ext cx="1454817" cy="55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7"/>
          <p:cNvSpPr txBox="1"/>
          <p:nvPr/>
        </p:nvSpPr>
        <p:spPr>
          <a:xfrm>
            <a:off x="287778" y="282999"/>
            <a:ext cx="8203912" cy="7074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Technology to Connect Students to Services More Efficiently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87"/>
          <p:cNvSpPr txBox="1"/>
          <p:nvPr/>
        </p:nvSpPr>
        <p:spPr>
          <a:xfrm>
            <a:off x="652310" y="855985"/>
            <a:ext cx="3021975" cy="40045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 Coordination Platform</a:t>
            </a:r>
            <a:endParaRPr sz="1100"/>
          </a:p>
          <a:p>
            <a:pPr indent="-31115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Simplify the process for providers delivering comprehensive behavioral health services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confidential communication with families, school staff and providers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 to real-time data</a:t>
            </a:r>
            <a:endParaRPr sz="1100"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87"/>
          <p:cNvSpPr txBox="1"/>
          <p:nvPr>
            <p:ph idx="12" type="sldNum"/>
          </p:nvPr>
        </p:nvSpPr>
        <p:spPr>
          <a:xfrm>
            <a:off x="10355192" y="6217920"/>
            <a:ext cx="274275" cy="365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9" name="Google Shape;539;p87"/>
          <p:cNvSpPr txBox="1"/>
          <p:nvPr/>
        </p:nvSpPr>
        <p:spPr>
          <a:xfrm>
            <a:off x="-238219" y="2417000"/>
            <a:ext cx="1438425" cy="5649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p87"/>
          <p:cNvPicPr preferRelativeResize="0"/>
          <p:nvPr/>
        </p:nvPicPr>
        <p:blipFill rotWithShape="1">
          <a:blip r:embed="rId3">
            <a:alphaModFix/>
          </a:blip>
          <a:srcRect b="0" l="0" r="0" t="5571"/>
          <a:stretch/>
        </p:blipFill>
        <p:spPr>
          <a:xfrm>
            <a:off x="4284488" y="1182048"/>
            <a:ext cx="3653495" cy="3034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graec\Desktop\MDLogix\Slide Decks\BHLC Michigan\midoe-logo.png" id="541" name="Google Shape;541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8133" y="4395386"/>
            <a:ext cx="1454817" cy="55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8"/>
          <p:cNvSpPr txBox="1"/>
          <p:nvPr>
            <p:ph type="title"/>
          </p:nvPr>
        </p:nvSpPr>
        <p:spPr>
          <a:xfrm>
            <a:off x="481251" y="2714625"/>
            <a:ext cx="8181498" cy="124321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Next? </a:t>
            </a:r>
            <a:endParaRPr/>
          </a:p>
        </p:txBody>
      </p:sp>
      <p:pic>
        <p:nvPicPr>
          <p:cNvPr descr="A green street sign&#10;&#10;Description automatically generated with low confidence" id="547" name="Google Shape;547;p88"/>
          <p:cNvPicPr preferRelativeResize="0"/>
          <p:nvPr/>
        </p:nvPicPr>
        <p:blipFill rotWithShape="1">
          <a:blip r:embed="rId3">
            <a:alphaModFix/>
          </a:blip>
          <a:srcRect b="-2" l="16966" r="13355" t="0"/>
          <a:stretch/>
        </p:blipFill>
        <p:spPr>
          <a:xfrm>
            <a:off x="481251" y="724729"/>
            <a:ext cx="1945089" cy="1863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ight&#10;&#10;Description automatically generated" id="548" name="Google Shape;548;p88"/>
          <p:cNvPicPr preferRelativeResize="0"/>
          <p:nvPr/>
        </p:nvPicPr>
        <p:blipFill rotWithShape="1">
          <a:blip r:embed="rId4">
            <a:alphaModFix/>
          </a:blip>
          <a:srcRect b="4" l="3144" r="10739" t="0"/>
          <a:stretch/>
        </p:blipFill>
        <p:spPr>
          <a:xfrm>
            <a:off x="2556926" y="724729"/>
            <a:ext cx="1945088" cy="1863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" id="549" name="Google Shape;549;p88"/>
          <p:cNvPicPr preferRelativeResize="0"/>
          <p:nvPr/>
        </p:nvPicPr>
        <p:blipFill rotWithShape="1">
          <a:blip r:embed="rId5">
            <a:alphaModFix/>
          </a:blip>
          <a:srcRect b="-2" l="2436" r="27884" t="0"/>
          <a:stretch/>
        </p:blipFill>
        <p:spPr>
          <a:xfrm>
            <a:off x="6862266" y="685085"/>
            <a:ext cx="1945090" cy="1863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550" name="Google Shape;550;p88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1" l="2143" r="23527" t="0"/>
          <a:stretch/>
        </p:blipFill>
        <p:spPr>
          <a:xfrm>
            <a:off x="4712611" y="685085"/>
            <a:ext cx="1939058" cy="18633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88"/>
          <p:cNvCxnSpPr/>
          <p:nvPr/>
        </p:nvCxnSpPr>
        <p:spPr>
          <a:xfrm>
            <a:off x="1085850" y="3966701"/>
            <a:ext cx="6972300" cy="0"/>
          </a:xfrm>
          <a:prstGeom prst="straightConnector1">
            <a:avLst/>
          </a:prstGeom>
          <a:noFill/>
          <a:ln cap="flat" cmpd="sng" w="19050">
            <a:solidFill>
              <a:srgbClr val="5192DD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:\Users\graec\Desktop\MDLogix\Slide Decks\BHLC Michigan\midoe-logo.png" id="552" name="Google Shape;552;p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8133" y="4395386"/>
            <a:ext cx="1454817" cy="55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4C73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4C73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7"/>
          <p:cNvSpPr txBox="1"/>
          <p:nvPr>
            <p:ph type="ctrTitle"/>
          </p:nvPr>
        </p:nvSpPr>
        <p:spPr>
          <a:xfrm>
            <a:off x="1" y="934303"/>
            <a:ext cx="9143999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Quattrocento Sans"/>
              <a:buNone/>
            </a:pPr>
            <a:r>
              <a:rPr b="1" lang="en" sz="3400"/>
              <a:t>Comprehensive School Mental Health</a:t>
            </a:r>
            <a:br>
              <a:rPr lang="en" sz="3400"/>
            </a:br>
            <a:endParaRPr sz="3400"/>
          </a:p>
        </p:txBody>
      </p:sp>
      <p:sp>
        <p:nvSpPr>
          <p:cNvPr id="459" name="Google Shape;459;p77"/>
          <p:cNvSpPr txBox="1"/>
          <p:nvPr>
            <p:ph idx="1" type="subTitle"/>
          </p:nvPr>
        </p:nvSpPr>
        <p:spPr>
          <a:xfrm>
            <a:off x="1142999" y="2472668"/>
            <a:ext cx="6858000" cy="267083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b="1" lang="en" sz="3500">
                <a:solidFill>
                  <a:srgbClr val="002060"/>
                </a:solidFill>
              </a:rPr>
              <a:t>Sharon Hoover, PhD, Professor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9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b="1" lang="en" sz="1900">
                <a:solidFill>
                  <a:srgbClr val="002060"/>
                </a:solidFill>
              </a:rPr>
              <a:t>National Center for School Mental Health (NCSMH), Co-Director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b="1" lang="en" sz="1900">
                <a:solidFill>
                  <a:srgbClr val="0070C0"/>
                </a:solidFill>
              </a:rPr>
              <a:t>National Center for Safe Supportive Schools (NCS3), Director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900">
              <a:solidFill>
                <a:srgbClr val="0070C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" sz="1900">
                <a:solidFill>
                  <a:schemeClr val="accent1"/>
                </a:solidFill>
              </a:rPr>
              <a:t>@drsharonhoover</a:t>
            </a:r>
            <a:r>
              <a:rPr lang="en" sz="1900"/>
              <a:t> 	  </a:t>
            </a:r>
            <a:r>
              <a:rPr lang="en" sz="1900">
                <a:solidFill>
                  <a:srgbClr val="0070C0"/>
                </a:solidFill>
              </a:rPr>
              <a:t>@NCSMHtweets	  </a:t>
            </a:r>
            <a:r>
              <a:rPr lang="en" sz="1900">
                <a:solidFill>
                  <a:schemeClr val="accent1"/>
                </a:solidFill>
              </a:rPr>
              <a:t>@NCS3tweets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9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/>
              <a:t>First Focus Mental Health Briefing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/>
              <a:t>March 2022</a:t>
            </a:r>
            <a:endParaRPr/>
          </a:p>
        </p:txBody>
      </p:sp>
      <p:pic>
        <p:nvPicPr>
          <p:cNvPr descr="Twitter - BusinessNewsAsia.com" id="460" name="Google Shape;46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102" y="3976439"/>
            <a:ext cx="211013" cy="1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8"/>
          <p:cNvSpPr txBox="1"/>
          <p:nvPr>
            <p:ph type="title"/>
          </p:nvPr>
        </p:nvSpPr>
        <p:spPr>
          <a:xfrm>
            <a:off x="628650" y="47440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ttrocento Sans"/>
              <a:buNone/>
            </a:pPr>
            <a:r>
              <a:rPr lang="en"/>
              <a:t>Multi-Tiered System of Supports (MTSS)</a:t>
            </a:r>
            <a:endParaRPr/>
          </a:p>
        </p:txBody>
      </p:sp>
      <p:pic>
        <p:nvPicPr>
          <p:cNvPr id="466" name="Google Shape;466;p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8063" y="1204990"/>
            <a:ext cx="6914273" cy="3938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9"/>
          <p:cNvSpPr txBox="1"/>
          <p:nvPr>
            <p:ph type="title"/>
          </p:nvPr>
        </p:nvSpPr>
        <p:spPr>
          <a:xfrm>
            <a:off x="628650" y="78308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Quattrocento Sans"/>
              <a:buNone/>
            </a:pPr>
            <a:r>
              <a:rPr lang="en">
                <a:solidFill>
                  <a:srgbClr val="002060"/>
                </a:solidFill>
              </a:rPr>
              <a:t>Why Mental Health Treatment in Schools?</a:t>
            </a:r>
            <a:br>
              <a:rPr lang="en">
                <a:solidFill>
                  <a:srgbClr val="002060"/>
                </a:solidFill>
              </a:rPr>
            </a:br>
            <a:endParaRPr/>
          </a:p>
        </p:txBody>
      </p:sp>
      <p:sp>
        <p:nvSpPr>
          <p:cNvPr id="473" name="Google Shape;473;p79"/>
          <p:cNvSpPr txBox="1"/>
          <p:nvPr>
            <p:ph idx="1" type="body"/>
          </p:nvPr>
        </p:nvSpPr>
        <p:spPr>
          <a:xfrm>
            <a:off x="628650" y="1369219"/>
            <a:ext cx="3377866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3E60"/>
              </a:buClr>
              <a:buSzPts val="3300"/>
              <a:buNone/>
            </a:pPr>
            <a:r>
              <a:rPr lang="en" sz="3300"/>
              <a:t>Youth are 6x more likely to complete mental health treatment in schools than in community settings </a:t>
            </a:r>
            <a:r>
              <a:rPr lang="en" sz="1500"/>
              <a:t>(Jaycox et al., 2010)</a:t>
            </a:r>
            <a:r>
              <a:rPr lang="en" sz="3300"/>
              <a:t>         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t/>
            </a:r>
            <a:endParaRPr sz="3300"/>
          </a:p>
        </p:txBody>
      </p:sp>
      <p:pic>
        <p:nvPicPr>
          <p:cNvPr id="474" name="Google Shape;47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8943" y="1659270"/>
            <a:ext cx="4705602" cy="2828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0"/>
          <p:cNvSpPr/>
          <p:nvPr/>
        </p:nvSpPr>
        <p:spPr>
          <a:xfrm>
            <a:off x="293550" y="213019"/>
            <a:ext cx="1324800" cy="29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550" y="174056"/>
            <a:ext cx="1184548" cy="6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0325" y="23813"/>
            <a:ext cx="3943350" cy="50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1"/>
          <p:cNvSpPr/>
          <p:nvPr/>
        </p:nvSpPr>
        <p:spPr>
          <a:xfrm>
            <a:off x="293550" y="213019"/>
            <a:ext cx="1324800" cy="29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550" y="174056"/>
            <a:ext cx="1184548" cy="6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731" y="1227731"/>
            <a:ext cx="8336756" cy="352186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81"/>
          <p:cNvSpPr txBox="1"/>
          <p:nvPr/>
        </p:nvSpPr>
        <p:spPr>
          <a:xfrm>
            <a:off x="281925" y="792244"/>
            <a:ext cx="8580150" cy="380925"/>
          </a:xfrm>
          <a:prstGeom prst="rect">
            <a:avLst/>
          </a:prstGeom>
          <a:solidFill>
            <a:srgbClr val="83A324"/>
          </a:solidFill>
          <a:ln cap="flat" cmpd="sng" w="9525">
            <a:solidFill>
              <a:srgbClr val="83A3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highlight>
                  <a:srgbClr val="83A324"/>
                </a:highlight>
                <a:latin typeface="Arial"/>
                <a:ea typeface="Arial"/>
                <a:cs typeface="Arial"/>
                <a:sym typeface="Arial"/>
              </a:rPr>
              <a:t>Coalition partners—and more are coming on board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24C73"/>
      </a:accent1>
      <a:accent2>
        <a:srgbClr val="526587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white background">
  <a:themeElements>
    <a:clrScheme name="Custom 9">
      <a:dk1>
        <a:srgbClr val="000032"/>
      </a:dk1>
      <a:lt1>
        <a:srgbClr val="FFFFFF"/>
      </a:lt1>
      <a:dk2>
        <a:srgbClr val="0010E0"/>
      </a:dk2>
      <a:lt2>
        <a:srgbClr val="FF008A"/>
      </a:lt2>
      <a:accent1>
        <a:srgbClr val="FC4A32"/>
      </a:accent1>
      <a:accent2>
        <a:srgbClr val="ED7D31"/>
      </a:accent2>
      <a:accent3>
        <a:srgbClr val="970A2B"/>
      </a:accent3>
      <a:accent4>
        <a:srgbClr val="FEB700"/>
      </a:accent4>
      <a:accent5>
        <a:srgbClr val="7909B4"/>
      </a:accent5>
      <a:accent6>
        <a:srgbClr val="087610"/>
      </a:accent6>
      <a:hlink>
        <a:srgbClr val="A5A0A0"/>
      </a:hlink>
      <a:folHlink>
        <a:srgbClr val="5E5B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NCSMH Theme 2020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